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1"/>
  </p:sldMasterIdLst>
  <p:notesMasterIdLst>
    <p:notesMasterId r:id="rId5"/>
  </p:notesMasterIdLst>
  <p:sldIdLst>
    <p:sldId id="268" r:id="rId2"/>
    <p:sldId id="512" r:id="rId3"/>
    <p:sldId id="333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143A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Style à thème 2 - Accentuation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08" autoAdjust="0"/>
    <p:restoredTop sz="94286" autoAdjust="0"/>
  </p:normalViewPr>
  <p:slideViewPr>
    <p:cSldViewPr>
      <p:cViewPr varScale="1">
        <p:scale>
          <a:sx n="85" d="100"/>
          <a:sy n="85" d="100"/>
        </p:scale>
        <p:origin x="69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6021B-C47E-4C43-A3C2-540986DEAFA0}" type="datetimeFigureOut">
              <a:rPr lang="fr-FR" smtClean="0"/>
              <a:pPr/>
              <a:t>03/02/2019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C540C-2FA6-486E-A61A-9784D53D55C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3963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</a:pPr>
            <a:endParaRPr lang="fr-FR" sz="300" dirty="0">
              <a:latin typeface="Arial Narrow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DC540C-2FA6-486E-A61A-9784D53D55CC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6344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DC540C-2FA6-486E-A61A-9784D53D55CC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4565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ar-TN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ar-TN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D2B31-A5D9-480B-9604-4A6175F81925}" type="datetime1">
              <a:rPr lang="fr-FR" smtClean="0"/>
              <a:pPr/>
              <a:t>03/02/2019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ar-TN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TN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A177F-4366-4D9B-BAAC-2442789AA092}" type="datetime1">
              <a:rPr lang="fr-FR" smtClean="0"/>
              <a:pPr/>
              <a:t>03/02/2019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ar-TN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TN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24BB-9F57-4BB5-AA92-EF99A41334C5}" type="datetime1">
              <a:rPr lang="fr-FR" smtClean="0"/>
              <a:pPr/>
              <a:t>03/02/2019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ar-TN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TN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03E54-1ADC-46C6-8669-C4643FFD0025}" type="datetime1">
              <a:rPr lang="fr-FR" smtClean="0"/>
              <a:pPr/>
              <a:t>03/02/2019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ar-TN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B95A-A95D-481D-8564-0444B952A342}" type="datetime1">
              <a:rPr lang="fr-FR" smtClean="0"/>
              <a:pPr/>
              <a:t>03/02/2019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ar-TN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TN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TN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ACF9-A1BB-4252-B1F6-45AA797EECEF}" type="datetime1">
              <a:rPr lang="fr-FR" smtClean="0"/>
              <a:pPr/>
              <a:t>03/02/2019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ar-TN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TN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TN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EF481-F1D6-4B23-8856-8936DDDF198A}" type="datetime1">
              <a:rPr lang="fr-FR" smtClean="0"/>
              <a:pPr/>
              <a:t>03/02/2019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ar-TN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3AB35-A3C6-4A99-8CFE-C4C4B35EAE02}" type="datetime1">
              <a:rPr lang="fr-FR" smtClean="0"/>
              <a:pPr/>
              <a:t>03/02/2019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3DF50-F745-4650-8E35-9C5BA6C37E79}" type="datetime1">
              <a:rPr lang="fr-FR" smtClean="0"/>
              <a:pPr/>
              <a:t>03/02/2019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ar-TN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TN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01157-C86C-4595-9988-63572ACE06D9}" type="datetime1">
              <a:rPr lang="fr-FR" smtClean="0"/>
              <a:pPr/>
              <a:t>03/02/2019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ar-TN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TN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F9A80-11DC-41B3-AD0F-AE5790750555}" type="datetime1">
              <a:rPr lang="fr-FR" smtClean="0"/>
              <a:pPr/>
              <a:t>03/02/2019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fr-FR"/>
              <a:t>Cliquez pour modifier le style du titre</a:t>
            </a:r>
            <a:endParaRPr lang="ar-TN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TN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209E-40CF-4C7F-9424-1DDF4DDC7893}" type="datetime1">
              <a:rPr lang="fr-FR" smtClean="0"/>
              <a:pPr/>
              <a:t>03/02/2019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TN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23750" y="6643710"/>
            <a:ext cx="5616000" cy="20241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200" dirty="0">
                <a:latin typeface="Bodoni MT" pitchFamily="18" charset="0"/>
              </a:rPr>
              <a:t>Nom et Prénom</a:t>
            </a:r>
            <a:endParaRPr lang="ar-TN" sz="1200" dirty="0">
              <a:latin typeface="Bodoni MT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136065" y="142852"/>
            <a:ext cx="2864695" cy="4616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bg1"/>
                </a:solidFill>
                <a:latin typeface="+mj-lt"/>
              </a:rPr>
              <a:t>THÈSE DE DOCTORAT</a:t>
            </a:r>
          </a:p>
        </p:txBody>
      </p:sp>
      <p:sp>
        <p:nvSpPr>
          <p:cNvPr id="3" name="Rectangle 2"/>
          <p:cNvSpPr/>
          <p:nvPr/>
        </p:nvSpPr>
        <p:spPr>
          <a:xfrm>
            <a:off x="8215338" y="4643446"/>
            <a:ext cx="72008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lum bright="10000"/>
          </a:blip>
          <a:srcRect/>
          <a:stretch>
            <a:fillRect/>
          </a:stretch>
        </p:blipFill>
        <p:spPr bwMode="auto">
          <a:xfrm>
            <a:off x="-32" y="4429132"/>
            <a:ext cx="1857375" cy="220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5592250" y="6643710"/>
            <a:ext cx="3551750" cy="21429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200" dirty="0" err="1">
                <a:latin typeface="Bodoni MT" pitchFamily="18" charset="0"/>
              </a:rPr>
              <a:t>Innov’COM</a:t>
            </a:r>
            <a:r>
              <a:rPr lang="fr-FR" sz="1200" dirty="0">
                <a:latin typeface="Bodoni MT" pitchFamily="18" charset="0"/>
              </a:rPr>
              <a:t> </a:t>
            </a:r>
            <a:r>
              <a:rPr lang="fr-FR" sz="1200" dirty="0" err="1">
                <a:latin typeface="Bodoni MT" pitchFamily="18" charset="0"/>
              </a:rPr>
              <a:t>Lab</a:t>
            </a:r>
            <a:endParaRPr lang="ar-TN" sz="1200" dirty="0">
              <a:latin typeface="Bodoni MT" pitchFamily="18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710760" y="1865126"/>
            <a:ext cx="7715304" cy="1143008"/>
          </a:xfrm>
          <a:prstGeom prst="roundRect">
            <a:avLst/>
          </a:prstGeom>
          <a:solidFill>
            <a:srgbClr val="3F6EA7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rgbClr val="FFFFFF"/>
                </a:solidFill>
                <a:latin typeface="Cambria" pitchFamily="18" charset="0"/>
              </a:rPr>
              <a:t>Titre : …………………………………</a:t>
            </a:r>
          </a:p>
        </p:txBody>
      </p:sp>
      <p:sp>
        <p:nvSpPr>
          <p:cNvPr id="18" name="Sous-titre 2"/>
          <p:cNvSpPr txBox="1">
            <a:spLocks/>
          </p:cNvSpPr>
          <p:nvPr/>
        </p:nvSpPr>
        <p:spPr>
          <a:xfrm>
            <a:off x="787285" y="3174451"/>
            <a:ext cx="727233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Nom &amp; Prénom : ………………</a:t>
            </a:r>
          </a:p>
          <a:p>
            <a:pPr marL="342900" marR="0" lvl="0" indent="-342900" algn="ct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2000" dirty="0">
                <a:latin typeface="Berlin Sans FB" pitchFamily="34" charset="0"/>
              </a:rPr>
              <a:t>Directeur : …………………………………….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" pitchFamily="34" charset="0"/>
              <a:ea typeface="+mn-ea"/>
              <a:cs typeface="+mn-cs"/>
            </a:endParaRPr>
          </a:p>
          <a:p>
            <a:pPr marL="342900" marR="0" lvl="0" indent="-342900" algn="ct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" pitchFamily="34" charset="0"/>
              <a:ea typeface="+mn-ea"/>
              <a:cs typeface="+mn-cs"/>
            </a:endParaRPr>
          </a:p>
          <a:p>
            <a:pPr marL="342900" marR="0" lvl="0" indent="-342900" algn="ct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Laboratoire de recherche Innov’COM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@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Sup’Com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3737896" y="5917891"/>
            <a:ext cx="16610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/>
              <a:t>Année : ………………..</a:t>
            </a:r>
          </a:p>
        </p:txBody>
      </p:sp>
      <p:sp>
        <p:nvSpPr>
          <p:cNvPr id="2" name="Rectangle 1"/>
          <p:cNvSpPr/>
          <p:nvPr/>
        </p:nvSpPr>
        <p:spPr>
          <a:xfrm>
            <a:off x="697582" y="424622"/>
            <a:ext cx="745174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rgbClr val="FF0000"/>
                </a:solidFill>
                <a:latin typeface="Cambria" pitchFamily="18" charset="0"/>
              </a:rPr>
              <a:t>Avancement des travaux des 1</a:t>
            </a:r>
            <a:r>
              <a:rPr lang="fr-FR" sz="2400" b="1" baseline="30000" dirty="0">
                <a:solidFill>
                  <a:srgbClr val="FF0000"/>
                </a:solidFill>
                <a:latin typeface="Cambria" pitchFamily="18" charset="0"/>
              </a:rPr>
              <a:t>er</a:t>
            </a:r>
            <a:r>
              <a:rPr lang="fr-FR" sz="2400" b="1" dirty="0">
                <a:solidFill>
                  <a:srgbClr val="FF0000"/>
                </a:solidFill>
                <a:latin typeface="Cambria" pitchFamily="18" charset="0"/>
              </a:rPr>
              <a:t> et 2</a:t>
            </a:r>
            <a:r>
              <a:rPr lang="fr-FR" sz="2400" b="1" baseline="30000" dirty="0">
                <a:solidFill>
                  <a:srgbClr val="FF0000"/>
                </a:solidFill>
                <a:latin typeface="Cambria" pitchFamily="18" charset="0"/>
              </a:rPr>
              <a:t>ème</a:t>
            </a:r>
            <a:r>
              <a:rPr lang="fr-FR" sz="24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br>
              <a:rPr lang="fr-FR" sz="2400" b="1" dirty="0">
                <a:solidFill>
                  <a:srgbClr val="FF0000"/>
                </a:solidFill>
                <a:latin typeface="Cambria" pitchFamily="18" charset="0"/>
              </a:rPr>
            </a:br>
            <a:r>
              <a:rPr lang="fr-FR" sz="2400" b="1" dirty="0">
                <a:solidFill>
                  <a:srgbClr val="FF0000"/>
                </a:solidFill>
                <a:latin typeface="Cambria" pitchFamily="18" charset="0"/>
              </a:rPr>
              <a:t>années de thèse de Doctorat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746583" y="6193031"/>
            <a:ext cx="1358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FB7B5E75-F319-4B12-AAFA-6B48B29EB21A}" type="slidenum">
              <a:rPr lang="fr-FR" smtClean="0">
                <a:solidFill>
                  <a:schemeClr val="accent1">
                    <a:lumMod val="75000"/>
                  </a:schemeClr>
                </a:solidFill>
              </a:rPr>
              <a:t>1</a:t>
            </a:fld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Nbre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Total</a:t>
            </a:r>
          </a:p>
        </p:txBody>
      </p:sp>
      <p:pic>
        <p:nvPicPr>
          <p:cNvPr id="1026" name="Image 1" descr="logo innov'co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386" y="4814207"/>
            <a:ext cx="23431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0" y="-13460"/>
            <a:ext cx="9144000" cy="92867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/>
            <a:r>
              <a:rPr lang="fr-FR" sz="1200" dirty="0">
                <a:solidFill>
                  <a:schemeClr val="bg1"/>
                </a:solidFill>
                <a:latin typeface="Bodoni MT" pitchFamily="18" charset="0"/>
              </a:rPr>
              <a:t>   </a:t>
            </a:r>
          </a:p>
          <a:p>
            <a:pPr marL="457200" indent="-457200"/>
            <a:r>
              <a:rPr lang="fr-FR" sz="1200" dirty="0">
                <a:solidFill>
                  <a:schemeClr val="bg1"/>
                </a:solidFill>
                <a:latin typeface="Bodoni MT" pitchFamily="18" charset="0"/>
              </a:rPr>
              <a:t>   </a:t>
            </a:r>
            <a:r>
              <a:rPr lang="fr-FR" sz="1200" dirty="0">
                <a:solidFill>
                  <a:schemeClr val="bg1">
                    <a:lumMod val="65000"/>
                  </a:schemeClr>
                </a:solidFill>
                <a:latin typeface="Bodoni MT" pitchFamily="18" charset="0"/>
              </a:rPr>
              <a:t>1. Sujet de thèse et Problématique.</a:t>
            </a:r>
          </a:p>
          <a:p>
            <a:pPr marL="457200" indent="-457200"/>
            <a:r>
              <a:rPr lang="fr-FR" sz="1200" dirty="0">
                <a:solidFill>
                  <a:schemeClr val="bg1">
                    <a:lumMod val="65000"/>
                  </a:schemeClr>
                </a:solidFill>
                <a:latin typeface="Bodoni MT" pitchFamily="18" charset="0"/>
              </a:rPr>
              <a:t>   2. Liste des références bibliographiques lues.</a:t>
            </a:r>
          </a:p>
          <a:p>
            <a:pPr marL="457200" indent="-457200"/>
            <a:r>
              <a:rPr lang="fr-FR" sz="1200" dirty="0">
                <a:solidFill>
                  <a:schemeClr val="bg1"/>
                </a:solidFill>
                <a:latin typeface="Bodoni MT" pitchFamily="18" charset="0"/>
              </a:rPr>
              <a:t>   </a:t>
            </a:r>
            <a:r>
              <a:rPr lang="fr-FR" sz="1200" dirty="0">
                <a:solidFill>
                  <a:schemeClr val="bg1">
                    <a:lumMod val="65000"/>
                  </a:schemeClr>
                </a:solidFill>
                <a:latin typeface="Bodoni MT" pitchFamily="18" charset="0"/>
              </a:rPr>
              <a:t>3. Synthèse des références.</a:t>
            </a:r>
          </a:p>
          <a:p>
            <a:pPr marL="457200" indent="-457200"/>
            <a:r>
              <a:rPr lang="fr-FR" sz="1200" dirty="0">
                <a:solidFill>
                  <a:schemeClr val="bg1">
                    <a:lumMod val="65000"/>
                  </a:schemeClr>
                </a:solidFill>
                <a:latin typeface="Bodoni MT" pitchFamily="18" charset="0"/>
              </a:rPr>
              <a:t>   4. Exécution et Projection des travaux à effectuer (diagramme de Gantt)</a:t>
            </a:r>
          </a:p>
          <a:p>
            <a:pPr marL="457200" indent="-457200"/>
            <a:r>
              <a:rPr lang="fr-FR" sz="1200" dirty="0">
                <a:solidFill>
                  <a:schemeClr val="bg1">
                    <a:lumMod val="65000"/>
                  </a:schemeClr>
                </a:solidFill>
                <a:latin typeface="Bodoni MT" pitchFamily="18" charset="0"/>
              </a:rPr>
              <a:t>   </a:t>
            </a:r>
          </a:p>
        </p:txBody>
      </p:sp>
      <p:pic>
        <p:nvPicPr>
          <p:cNvPr id="7" name="Picture 8" descr="C:\Users\hela\Pictures\0039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935" y="17728"/>
            <a:ext cx="663017" cy="884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5571756" y="6643710"/>
            <a:ext cx="3571868" cy="214314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200" dirty="0">
                <a:latin typeface="Bodoni MT" pitchFamily="18" charset="0"/>
              </a:rPr>
              <a:t>Innov’COM Lab</a:t>
            </a:r>
            <a:endParaRPr lang="ar-TN" sz="1200" dirty="0">
              <a:latin typeface="Bodoni MT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-23750" y="6643710"/>
            <a:ext cx="5616000" cy="20241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200" dirty="0">
                <a:latin typeface="Bodoni MT" pitchFamily="18" charset="0"/>
              </a:rPr>
              <a:t>Nom et Prénom</a:t>
            </a:r>
            <a:endParaRPr lang="ar-TN" sz="1200" dirty="0">
              <a:latin typeface="Bodoni MT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7762990" y="6165304"/>
            <a:ext cx="1358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75C6A349-FB0B-4D52-94A4-1F8507CF506C}" type="slidenum">
              <a:rPr lang="fr-FR" smtClean="0">
                <a:solidFill>
                  <a:schemeClr val="accent1">
                    <a:lumMod val="75000"/>
                  </a:schemeClr>
                </a:solidFill>
              </a:rPr>
              <a:t>2</a:t>
            </a:fld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Nbre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Total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36096" y="5643611"/>
            <a:ext cx="259228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683568" y="3717032"/>
            <a:ext cx="3816424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2591780" y="1871563"/>
            <a:ext cx="397012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Merci pour votre </a:t>
            </a:r>
          </a:p>
          <a:p>
            <a:pPr algn="ctr"/>
            <a:r>
              <a:rPr lang="fr-FR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attention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571756" y="6643710"/>
            <a:ext cx="3571868" cy="214314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200" dirty="0">
                <a:latin typeface="Bodoni MT" pitchFamily="18" charset="0"/>
              </a:rPr>
              <a:t>Innov’COM Lab</a:t>
            </a:r>
            <a:endParaRPr lang="ar-TN" sz="1200" dirty="0">
              <a:latin typeface="Bodoni MT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23750" y="6643710"/>
            <a:ext cx="5616000" cy="20241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200" dirty="0">
                <a:latin typeface="Bodoni MT" pitchFamily="18" charset="0"/>
              </a:rPr>
              <a:t>Nom et Prénom</a:t>
            </a:r>
            <a:endParaRPr lang="ar-TN" sz="1200" dirty="0">
              <a:latin typeface="Bodoni MT" pitchFamily="18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746583" y="6193031"/>
            <a:ext cx="1358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FFFF01A-11FA-46A7-99A5-0C28999BC304}" type="slidenum">
              <a:rPr lang="fr-FR" smtClean="0">
                <a:solidFill>
                  <a:schemeClr val="accent1">
                    <a:lumMod val="75000"/>
                  </a:schemeClr>
                </a:solidFill>
              </a:rPr>
              <a:t>3</a:t>
            </a:fld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Nbre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Total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19429</TotalTime>
  <Words>105</Words>
  <Application>Microsoft Macintosh PowerPoint</Application>
  <PresentationFormat>Affichage à l'écran (4:3)</PresentationFormat>
  <Paragraphs>27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1" baseType="lpstr">
      <vt:lpstr>Arial</vt:lpstr>
      <vt:lpstr>Arial Narrow</vt:lpstr>
      <vt:lpstr>Berlin Sans FB</vt:lpstr>
      <vt:lpstr>Bodoni MT</vt:lpstr>
      <vt:lpstr>Calibri</vt:lpstr>
      <vt:lpstr>Cambria</vt:lpstr>
      <vt:lpstr>Times New Roman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halloula</dc:creator>
  <cp:lastModifiedBy>Ridha BOUALLEGUE</cp:lastModifiedBy>
  <cp:revision>1459</cp:revision>
  <dcterms:modified xsi:type="dcterms:W3CDTF">2019-02-03T11:57:36Z</dcterms:modified>
</cp:coreProperties>
</file>